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1pPr>
    <a:lvl2pPr marL="0" marR="0" indent="457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2pPr>
    <a:lvl3pPr marL="0" marR="0" indent="914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3pPr>
    <a:lvl4pPr marL="0" marR="0" indent="1371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4pPr>
    <a:lvl5pPr marL="0" marR="0" indent="18288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5pPr>
    <a:lvl6pPr marL="0" marR="0" indent="22860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6pPr>
    <a:lvl7pPr marL="0" marR="0" indent="2743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7pPr>
    <a:lvl8pPr marL="0" marR="0" indent="3200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8pPr>
    <a:lvl9pPr marL="0" marR="0" indent="3657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3A39E5"/>
        </a:fontRef>
        <a:srgbClr val="3A39E5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381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458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381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381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381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381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35147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 </a:t>
            </a:r>
          </a:p>
        </p:txBody>
      </p:sp>
      <p:sp>
        <p:nvSpPr>
          <p:cNvPr id="14" name="Line"/>
          <p:cNvSpPr/>
          <p:nvPr/>
        </p:nvSpPr>
        <p:spPr>
          <a:xfrm>
            <a:off x="635000" y="9443335"/>
            <a:ext cx="23114000" cy="63502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5" name="Presentation Title"/>
          <p:cNvSpPr txBox="1"/>
          <p:nvPr>
            <p:ph type="title" hasCustomPrompt="1"/>
          </p:nvPr>
        </p:nvSpPr>
        <p:spPr>
          <a:xfrm>
            <a:off x="571500" y="9525885"/>
            <a:ext cx="23235147" cy="2647065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6" name="Body Level One…"/>
          <p:cNvSpPr txBox="1"/>
          <p:nvPr>
            <p:ph type="body" sz="quarter" idx="1" hasCustomPrompt="1"/>
          </p:nvPr>
        </p:nvSpPr>
        <p:spPr>
          <a:xfrm>
            <a:off x="571500" y="847716"/>
            <a:ext cx="23235147" cy="2324101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4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571500" y="3898900"/>
            <a:ext cx="23236826" cy="54991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/>
          <p:nvPr>
            <p:ph type="body" idx="1" hasCustomPrompt="1"/>
          </p:nvPr>
        </p:nvSpPr>
        <p:spPr>
          <a:xfrm>
            <a:off x="634999" y="1346200"/>
            <a:ext cx="23241001" cy="8451368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Fact information"/>
          <p:cNvSpPr txBox="1"/>
          <p:nvPr>
            <p:ph type="body" sz="quarter" idx="21" hasCustomPrompt="1"/>
          </p:nvPr>
        </p:nvSpPr>
        <p:spPr>
          <a:xfrm>
            <a:off x="635000" y="9170947"/>
            <a:ext cx="23241000" cy="932816"/>
          </a:xfrm>
          <a:prstGeom prst="rect">
            <a:avLst/>
          </a:prstGeom>
        </p:spPr>
        <p:txBody>
          <a:bodyPr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5" name="Li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6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5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1148060" y="9247147"/>
            <a:ext cx="22707182" cy="932816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Body Level One…"/>
          <p:cNvSpPr txBox="1"/>
          <p:nvPr>
            <p:ph type="body" sz="half" idx="1" hasCustomPrompt="1"/>
          </p:nvPr>
        </p:nvSpPr>
        <p:spPr>
          <a:xfrm>
            <a:off x="515838" y="1325581"/>
            <a:ext cx="23241001" cy="4970080"/>
          </a:xfrm>
          <a:prstGeom prst="rect">
            <a:avLst/>
          </a:prstGeom>
        </p:spPr>
        <p:txBody>
          <a:bodyPr/>
          <a:lstStyle>
            <a:lvl1pPr marL="419100" indent="-419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419100" indent="38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419100" indent="4953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419100" indent="9525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419100" indent="14097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Image"/>
          <p:cNvSpPr/>
          <p:nvPr>
            <p:ph type="pic" sz="half" idx="21"/>
          </p:nvPr>
        </p:nvSpPr>
        <p:spPr>
          <a:xfrm>
            <a:off x="12192000" y="-1003300"/>
            <a:ext cx="11557000" cy="76792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Image"/>
          <p:cNvSpPr/>
          <p:nvPr>
            <p:ph type="pic" sz="half" idx="22"/>
          </p:nvPr>
        </p:nvSpPr>
        <p:spPr>
          <a:xfrm>
            <a:off x="12192000" y="5397500"/>
            <a:ext cx="11557000" cy="7749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Image"/>
          <p:cNvSpPr/>
          <p:nvPr>
            <p:ph type="pic" idx="23"/>
          </p:nvPr>
        </p:nvSpPr>
        <p:spPr>
          <a:xfrm>
            <a:off x="571500" y="-698500"/>
            <a:ext cx="11684000" cy="144264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1054398042_3378x2084.jpg"/>
          <p:cNvSpPr/>
          <p:nvPr>
            <p:ph type="pic" idx="21"/>
          </p:nvPr>
        </p:nvSpPr>
        <p:spPr>
          <a:xfrm>
            <a:off x="0" y="-2984500"/>
            <a:ext cx="28333700" cy="17479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1054398042_3378x2084.jpg"/>
          <p:cNvSpPr/>
          <p:nvPr>
            <p:ph type="pic" idx="21"/>
          </p:nvPr>
        </p:nvSpPr>
        <p:spPr>
          <a:xfrm>
            <a:off x="0" y="-3898900"/>
            <a:ext cx="28587700" cy="176366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Author and Date"/>
          <p:cNvSpPr txBox="1"/>
          <p:nvPr>
            <p:ph type="body" sz="quarter" idx="22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6" name="Body Level One…"/>
          <p:cNvSpPr txBox="1"/>
          <p:nvPr>
            <p:ph type="body" sz="quarter" idx="1" hasCustomPrompt="1"/>
          </p:nvPr>
        </p:nvSpPr>
        <p:spPr>
          <a:xfrm>
            <a:off x="571500" y="853952"/>
            <a:ext cx="23241000" cy="2321049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635000" y="9443335"/>
            <a:ext cx="23114000" cy="63502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9" name="Presentation Title"/>
          <p:cNvSpPr txBox="1"/>
          <p:nvPr>
            <p:ph type="title" hasCustomPrompt="1"/>
          </p:nvPr>
        </p:nvSpPr>
        <p:spPr>
          <a:xfrm>
            <a:off x="571500" y="9525000"/>
            <a:ext cx="23241000" cy="264160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520524404_2582x1617.jpg"/>
          <p:cNvSpPr/>
          <p:nvPr>
            <p:ph type="pic" idx="21"/>
          </p:nvPr>
        </p:nvSpPr>
        <p:spPr>
          <a:xfrm>
            <a:off x="9626600" y="-1"/>
            <a:ext cx="21901492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39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0" name="Author and Date"/>
          <p:cNvSpPr txBox="1"/>
          <p:nvPr>
            <p:ph type="body" sz="quarter" idx="22" hasCustomPrompt="1"/>
          </p:nvPr>
        </p:nvSpPr>
        <p:spPr>
          <a:xfrm>
            <a:off x="571500" y="12269258"/>
            <a:ext cx="11049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571500" y="4770137"/>
            <a:ext cx="11049000" cy="7036978"/>
          </a:xfrm>
          <a:prstGeom prst="rect">
            <a:avLst/>
          </a:prstGeom>
        </p:spPr>
        <p:txBody>
          <a:bodyPr/>
          <a:lstStyle>
            <a:lvl1pPr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1" name="Author and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571500" y="3904441"/>
            <a:ext cx="23241000" cy="76970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Title"/>
          <p:cNvSpPr txBox="1"/>
          <p:nvPr>
            <p:ph type="title" hasCustomPrompt="1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23436122" y="12268199"/>
            <a:ext cx="371756" cy="5552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2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3" name="Body Level One…"/>
          <p:cNvSpPr txBox="1"/>
          <p:nvPr>
            <p:ph type="body" idx="1" hasCustomPrompt="1"/>
          </p:nvPr>
        </p:nvSpPr>
        <p:spPr>
          <a:xfrm>
            <a:off x="571500" y="3898900"/>
            <a:ext cx="23241000" cy="7696200"/>
          </a:xfrm>
          <a:prstGeom prst="rect">
            <a:avLst/>
          </a:prstGeom>
        </p:spPr>
        <p:txBody>
          <a:bodyPr numCol="2" spcCol="1162050"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79" sz="79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683033896_1440x1778.jpg"/>
          <p:cNvSpPr/>
          <p:nvPr>
            <p:ph type="pic" idx="22"/>
          </p:nvPr>
        </p:nvSpPr>
        <p:spPr>
          <a:xfrm>
            <a:off x="0" y="-671784"/>
            <a:ext cx="12196747" cy="150595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4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5" name="Slide Title"/>
          <p:cNvSpPr txBox="1"/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 </a:t>
            </a:r>
          </a:p>
        </p:txBody>
      </p:sp>
      <p:sp>
        <p:nvSpPr>
          <p:cNvPr id="76" name="Body Level One…"/>
          <p:cNvSpPr txBox="1"/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chemeClr val="accent3">
            <a:hueOff val="513816"/>
            <a:satOff val="9467"/>
            <a:lumOff val="1748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5" name="Line"/>
          <p:cNvSpPr/>
          <p:nvPr/>
        </p:nvSpPr>
        <p:spPr>
          <a:xfrm>
            <a:off x="635000" y="9443335"/>
            <a:ext cx="23114000" cy="1"/>
          </a:xfrm>
          <a:prstGeom prst="line">
            <a:avLst/>
          </a:prstGeom>
          <a:ln w="1143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6" name="Section Title"/>
          <p:cNvSpPr txBox="1"/>
          <p:nvPr>
            <p:ph type="title" hasCustomPrompt="1"/>
          </p:nvPr>
        </p:nvSpPr>
        <p:spPr>
          <a:xfrm>
            <a:off x="571500" y="9530979"/>
            <a:ext cx="23241000" cy="2019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Li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5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6" name="Slide Title"/>
          <p:cNvSpPr txBox="1"/>
          <p:nvPr>
            <p:ph type="title" hasCustomPrompt="1"/>
          </p:nvPr>
        </p:nvSpPr>
        <p:spPr>
          <a:xfrm>
            <a:off x="571500" y="7159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Slide Title 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5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>
            <a:hueOff val="-42304"/>
            <a:satOff val="23749"/>
            <a:lumOff val="-4574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genda Title"/>
          <p:cNvSpPr txBox="1"/>
          <p:nvPr>
            <p:ph type="title" hasCustomPrompt="1"/>
          </p:nvPr>
        </p:nvSpPr>
        <p:spPr>
          <a:xfrm>
            <a:off x="575641" y="881082"/>
            <a:ext cx="23241001" cy="195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Title</a:t>
            </a:r>
          </a:p>
        </p:txBody>
      </p:sp>
      <p:sp>
        <p:nvSpPr>
          <p:cNvPr id="3" name="Li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" name="Body Level One…"/>
          <p:cNvSpPr txBox="1"/>
          <p:nvPr>
            <p:ph type="body" idx="1" hasCustomPrompt="1"/>
          </p:nvPr>
        </p:nvSpPr>
        <p:spPr>
          <a:xfrm>
            <a:off x="575641" y="3276600"/>
            <a:ext cx="23241001" cy="9870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23431499" y="12268199"/>
            <a:ext cx="371756" cy="55524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825500">
              <a:spcBef>
                <a:spcPts val="0"/>
              </a:spcBef>
              <a:tabLst/>
              <a:defRPr spc="2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1pPr>
      <a:lvl2pPr marL="0" marR="0" indent="457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2pPr>
      <a:lvl3pPr marL="0" marR="0" indent="914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3pPr>
      <a:lvl4pPr marL="0" marR="0" indent="1371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4pPr>
      <a:lvl5pPr marL="0" marR="0" indent="18288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5pPr>
      <a:lvl6pPr marL="0" marR="0" indent="22860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6pPr>
      <a:lvl7pPr marL="0" marR="0" indent="2743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7pPr>
      <a:lvl8pPr marL="0" marR="0" indent="3200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8pPr>
      <a:lvl9pPr marL="0" marR="0" indent="3657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2286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2743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3200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3657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am-1 Aug 1st.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Team-1 Aug 1st. 2020</a:t>
            </a:r>
          </a:p>
        </p:txBody>
      </p:sp>
      <p:sp>
        <p:nvSpPr>
          <p:cNvPr id="173" name="User Manua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 Manual</a:t>
            </a:r>
          </a:p>
        </p:txBody>
      </p:sp>
      <p:sp>
        <p:nvSpPr>
          <p:cNvPr id="174" name="Student Course Registration Applica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Student Course Registration Application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Main user flow cha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user flow chart</a:t>
            </a:r>
          </a:p>
        </p:txBody>
      </p:sp>
      <p:sp>
        <p:nvSpPr>
          <p:cNvPr id="177" name="Agenda Topic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734" y="3479146"/>
            <a:ext cx="12621466" cy="9422767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Our database consists of five entities,  but our fully implemented CRUD are only for students, student_courses and tuition"/>
          <p:cNvSpPr txBox="1"/>
          <p:nvPr/>
        </p:nvSpPr>
        <p:spPr>
          <a:xfrm>
            <a:off x="13927790" y="3840555"/>
            <a:ext cx="9526162" cy="2687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spc="119" sz="4000">
                <a:solidFill>
                  <a:schemeClr val="accent4"/>
                </a:solidFill>
              </a:defRPr>
            </a:lvl1pPr>
          </a:lstStyle>
          <a:p>
            <a:pPr/>
            <a:r>
              <a:t>Our database consists of five entities,  but our fully implemented CRUD are only for students, student_courses and tuition</a:t>
            </a:r>
          </a:p>
        </p:txBody>
      </p:sp>
      <p:sp>
        <p:nvSpPr>
          <p:cNvPr id="180" name="Student_Courses…"/>
          <p:cNvSpPr txBox="1"/>
          <p:nvPr/>
        </p:nvSpPr>
        <p:spPr>
          <a:xfrm>
            <a:off x="14074940" y="7668468"/>
            <a:ext cx="4029813" cy="3476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228600" indent="-228600" algn="l">
              <a:buClr>
                <a:schemeClr val="accent4"/>
              </a:buClr>
              <a:buSzPct val="100000"/>
              <a:buAutoNum type="arabicPeriod" startAt="1"/>
              <a:defRPr>
                <a:solidFill>
                  <a:schemeClr val="accent4"/>
                </a:solidFill>
              </a:defRPr>
            </a:pPr>
            <a:r>
              <a:t>Student_Courses</a:t>
            </a:r>
          </a:p>
          <a:p>
            <a:pPr marL="228600" indent="-228600" algn="l">
              <a:buClr>
                <a:schemeClr val="accent4"/>
              </a:buClr>
              <a:buSzPct val="100000"/>
              <a:buAutoNum type="arabicPeriod" startAt="1"/>
              <a:defRPr>
                <a:solidFill>
                  <a:schemeClr val="accent4"/>
                </a:solidFill>
              </a:defRPr>
            </a:pPr>
            <a:r>
              <a:t>Students</a:t>
            </a:r>
          </a:p>
          <a:p>
            <a:pPr marL="228600" indent="-228600" algn="l">
              <a:buClr>
                <a:schemeClr val="accent4"/>
              </a:buClr>
              <a:buSzPct val="100000"/>
              <a:buAutoNum type="arabicPeriod" startAt="1"/>
              <a:defRPr>
                <a:solidFill>
                  <a:schemeClr val="accent4"/>
                </a:solidFill>
              </a:defRPr>
            </a:pPr>
            <a:r>
              <a:t>Tuition</a:t>
            </a:r>
          </a:p>
          <a:p>
            <a:pPr marL="228600" indent="-228600" algn="l">
              <a:buClr>
                <a:schemeClr val="accent4"/>
              </a:buClr>
              <a:buSzPct val="100000"/>
              <a:buAutoNum type="arabicPeriod" startAt="1"/>
              <a:defRPr>
                <a:solidFill>
                  <a:schemeClr val="accent4"/>
                </a:solidFill>
              </a:defRPr>
            </a:pPr>
            <a:r>
              <a:t>Courses (read-only)</a:t>
            </a:r>
          </a:p>
          <a:p>
            <a:pPr marL="228600" indent="-228600" algn="l">
              <a:buClr>
                <a:schemeClr val="accent4"/>
              </a:buClr>
              <a:buSzPct val="100000"/>
              <a:buAutoNum type="arabicPeriod" startAt="1"/>
              <a:defRPr>
                <a:solidFill>
                  <a:schemeClr val="accent4"/>
                </a:solidFill>
              </a:defRPr>
            </a:pPr>
            <a:r>
              <a:t>Instructors (read-only)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etting Started"/>
          <p:cNvSpPr txBox="1"/>
          <p:nvPr>
            <p:ph type="title"/>
          </p:nvPr>
        </p:nvSpPr>
        <p:spPr>
          <a:xfrm>
            <a:off x="571500" y="711300"/>
            <a:ext cx="23241000" cy="1951019"/>
          </a:xfrm>
          <a:prstGeom prst="rect">
            <a:avLst/>
          </a:prstGeom>
        </p:spPr>
        <p:txBody>
          <a:bodyPr/>
          <a:lstStyle/>
          <a:p>
            <a:pPr/>
            <a:r>
              <a:t>Getting Started</a:t>
            </a:r>
          </a:p>
        </p:txBody>
      </p:sp>
      <p:pic>
        <p:nvPicPr>
          <p:cNvPr id="183" name="setup screenshot1.png" descr="setup screenshot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732" y="2190883"/>
            <a:ext cx="9001019" cy="53952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login screenshot.png" descr="login screensh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60218" y="2190883"/>
            <a:ext cx="8974283" cy="53952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register screenshot.png" descr="register screensho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47095" y="7985386"/>
            <a:ext cx="8816451" cy="52741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Logout Screenshot.png" descr="Logout Screensho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8516" y="7985386"/>
            <a:ext cx="8762363" cy="52741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gister A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Register Actions</a:t>
            </a:r>
          </a:p>
        </p:txBody>
      </p:sp>
      <p:sp>
        <p:nvSpPr>
          <p:cNvPr id="189" name="[your server path]/Team1.php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  [your server path]/Team1.php;</a:t>
            </a:r>
          </a:p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 Input your config of database, eg. host, post, etc;</a:t>
            </a:r>
          </a:p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 Log in the system; (300000001/Password1);</a:t>
            </a:r>
          </a:p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 Register courses;</a:t>
            </a:r>
          </a:p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 Show information about what you have chosen;</a:t>
            </a:r>
          </a:p>
          <a:p>
            <a:pPr marL="228599" indent="-228599">
              <a:lnSpc>
                <a:spcPct val="150000"/>
              </a:lnSpc>
              <a:buSzPct val="100000"/>
              <a:buAutoNum type="arabicPeriod" startAt="1"/>
              <a:defRPr sz="6000"/>
            </a:pPr>
            <a:r>
              <a:t>Log out the system;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34"/>
      </a:dk1>
      <a:lt1>
        <a:srgbClr val="3B39E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